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7432000" cy="38404800"/>
  <p:notesSz cx="6858000" cy="9144000"/>
  <p:defaultTextStyle>
    <a:defPPr>
      <a:defRPr lang="en-US"/>
    </a:defPPr>
    <a:lvl1pPr marL="0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1pPr>
    <a:lvl2pPr marL="2271370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2pPr>
    <a:lvl3pPr marL="4542739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3pPr>
    <a:lvl4pPr marL="6814109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4pPr>
    <a:lvl5pPr marL="9085478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5pPr>
    <a:lvl6pPr marL="11356848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6pPr>
    <a:lvl7pPr marL="13628218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7pPr>
    <a:lvl8pPr marL="15899587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8pPr>
    <a:lvl9pPr marL="18170957" algn="l" defTabSz="4542739" rtl="0" eaLnBrk="1" latinLnBrk="0" hangingPunct="1">
      <a:defRPr sz="897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6" userDrawn="1">
          <p15:clr>
            <a:srgbClr val="A4A3A4"/>
          </p15:clr>
        </p15:guide>
        <p15:guide id="2" pos="8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E92A9D-6A85-4C33-83E2-59DA724F1F14}" v="1" dt="2024-08-30T21:20:08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8777" autoAdjust="0"/>
  </p:normalViewPr>
  <p:slideViewPr>
    <p:cSldViewPr>
      <p:cViewPr varScale="1">
        <p:scale>
          <a:sx n="13" d="100"/>
          <a:sy n="13" d="100"/>
        </p:scale>
        <p:origin x="2126" y="110"/>
      </p:cViewPr>
      <p:guideLst>
        <p:guide orient="horz" pos="12096"/>
        <p:guide pos="8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EEC5B-84DC-42F5-A34E-7F054EBE7DE4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05038" y="685800"/>
            <a:ext cx="2447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890ED-7340-431A-B154-488383C2796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012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1pPr>
    <a:lvl2pPr marL="394335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2pPr>
    <a:lvl3pPr marL="788670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3pPr>
    <a:lvl4pPr marL="1183005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4pPr>
    <a:lvl5pPr marL="1577340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5pPr>
    <a:lvl6pPr marL="1971675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6pPr>
    <a:lvl7pPr marL="2366010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7pPr>
    <a:lvl8pPr marL="2760345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8pPr>
    <a:lvl9pPr marL="3154680" algn="l" defTabSz="788670" rtl="0" eaLnBrk="1" latinLnBrk="0" hangingPunct="1">
      <a:defRPr sz="10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5038" y="685800"/>
            <a:ext cx="24479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FONT SIZE (Suggested): Use any color you like.</a:t>
            </a:r>
          </a:p>
          <a:p>
            <a:r>
              <a:rPr lang="en-CA" dirty="0"/>
              <a:t>Title:</a:t>
            </a:r>
            <a:r>
              <a:rPr lang="en-CA" baseline="0" dirty="0"/>
              <a:t> 70 – 100</a:t>
            </a:r>
          </a:p>
          <a:p>
            <a:r>
              <a:rPr lang="en-CA" baseline="0" dirty="0"/>
              <a:t>Headings: 48 – 60</a:t>
            </a:r>
          </a:p>
          <a:p>
            <a:r>
              <a:rPr lang="en-CA" baseline="0" dirty="0"/>
              <a:t>Main text: 32 – 48</a:t>
            </a:r>
          </a:p>
          <a:p>
            <a:r>
              <a:rPr lang="en-CA" baseline="0" dirty="0"/>
              <a:t>Abstract text: 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890ED-7340-431A-B154-488383C2796E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4094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1930383"/>
            <a:ext cx="23317200" cy="82321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1762721"/>
            <a:ext cx="19202400" cy="98145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04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09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61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818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023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228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433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637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82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09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9" y="24678643"/>
            <a:ext cx="23317200" cy="7627619"/>
          </a:xfrm>
        </p:spPr>
        <p:txBody>
          <a:bodyPr anchor="t"/>
          <a:lstStyle>
            <a:lvl1pPr algn="l">
              <a:defRPr sz="19256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6939" y="16277596"/>
            <a:ext cx="23317200" cy="8401047"/>
          </a:xfrm>
        </p:spPr>
        <p:txBody>
          <a:bodyPr anchor="b"/>
          <a:lstStyle>
            <a:lvl1pPr marL="0" indent="0">
              <a:buNone/>
              <a:defRPr sz="9628">
                <a:solidFill>
                  <a:schemeClr val="tx1">
                    <a:tint val="75000"/>
                  </a:schemeClr>
                </a:solidFill>
              </a:defRPr>
            </a:lvl1pPr>
            <a:lvl2pPr marL="2204743" indent="0">
              <a:buNone/>
              <a:defRPr sz="8707">
                <a:solidFill>
                  <a:schemeClr val="tx1">
                    <a:tint val="75000"/>
                  </a:schemeClr>
                </a:solidFill>
              </a:defRPr>
            </a:lvl2pPr>
            <a:lvl3pPr marL="4409486" indent="0">
              <a:buNone/>
              <a:defRPr sz="7702">
                <a:solidFill>
                  <a:schemeClr val="tx1">
                    <a:tint val="75000"/>
                  </a:schemeClr>
                </a:solidFill>
              </a:defRPr>
            </a:lvl3pPr>
            <a:lvl4pPr marL="6614228" indent="0">
              <a:buNone/>
              <a:defRPr sz="6781">
                <a:solidFill>
                  <a:schemeClr val="tx1">
                    <a:tint val="75000"/>
                  </a:schemeClr>
                </a:solidFill>
              </a:defRPr>
            </a:lvl4pPr>
            <a:lvl5pPr marL="8818971" indent="0">
              <a:buNone/>
              <a:defRPr sz="6781">
                <a:solidFill>
                  <a:schemeClr val="tx1">
                    <a:tint val="75000"/>
                  </a:schemeClr>
                </a:solidFill>
              </a:defRPr>
            </a:lvl5pPr>
            <a:lvl6pPr marL="11023714" indent="0">
              <a:buNone/>
              <a:defRPr sz="6781">
                <a:solidFill>
                  <a:schemeClr val="tx1">
                    <a:tint val="75000"/>
                  </a:schemeClr>
                </a:solidFill>
              </a:defRPr>
            </a:lvl6pPr>
            <a:lvl7pPr marL="13228457" indent="0">
              <a:buNone/>
              <a:defRPr sz="6781">
                <a:solidFill>
                  <a:schemeClr val="tx1">
                    <a:tint val="75000"/>
                  </a:schemeClr>
                </a:solidFill>
              </a:defRPr>
            </a:lvl7pPr>
            <a:lvl8pPr marL="15433199" indent="0">
              <a:buNone/>
              <a:defRPr sz="6781">
                <a:solidFill>
                  <a:schemeClr val="tx1">
                    <a:tint val="75000"/>
                  </a:schemeClr>
                </a:solidFill>
              </a:defRPr>
            </a:lvl8pPr>
            <a:lvl9pPr marL="17637942" indent="0">
              <a:buNone/>
              <a:defRPr sz="67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28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1915" y="66906142"/>
            <a:ext cx="68899086" cy="189250320"/>
          </a:xfrm>
        </p:spPr>
        <p:txBody>
          <a:bodyPr/>
          <a:lstStyle>
            <a:lvl1pPr>
              <a:defRPr sz="13479"/>
            </a:lvl1pPr>
            <a:lvl2pPr>
              <a:defRPr sz="11637"/>
            </a:lvl2pPr>
            <a:lvl3pPr>
              <a:defRPr sz="9628"/>
            </a:lvl3pPr>
            <a:lvl4pPr>
              <a:defRPr sz="8707"/>
            </a:lvl4pPr>
            <a:lvl5pPr>
              <a:defRPr sz="8707"/>
            </a:lvl5pPr>
            <a:lvl6pPr>
              <a:defRPr sz="8707"/>
            </a:lvl6pPr>
            <a:lvl7pPr>
              <a:defRPr sz="8707"/>
            </a:lvl7pPr>
            <a:lvl8pPr>
              <a:defRPr sz="8707"/>
            </a:lvl8pPr>
            <a:lvl9pPr>
              <a:defRPr sz="87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038203" y="66906142"/>
            <a:ext cx="68899090" cy="189250320"/>
          </a:xfrm>
        </p:spPr>
        <p:txBody>
          <a:bodyPr/>
          <a:lstStyle>
            <a:lvl1pPr>
              <a:defRPr sz="13479"/>
            </a:lvl1pPr>
            <a:lvl2pPr>
              <a:defRPr sz="11637"/>
            </a:lvl2pPr>
            <a:lvl3pPr>
              <a:defRPr sz="9628"/>
            </a:lvl3pPr>
            <a:lvl4pPr>
              <a:defRPr sz="8707"/>
            </a:lvl4pPr>
            <a:lvl5pPr>
              <a:defRPr sz="8707"/>
            </a:lvl5pPr>
            <a:lvl6pPr>
              <a:defRPr sz="8707"/>
            </a:lvl6pPr>
            <a:lvl7pPr>
              <a:defRPr sz="8707"/>
            </a:lvl7pPr>
            <a:lvl8pPr>
              <a:defRPr sz="8707"/>
            </a:lvl8pPr>
            <a:lvl9pPr>
              <a:defRPr sz="87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91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37973"/>
            <a:ext cx="24688800" cy="640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8596632"/>
            <a:ext cx="12120564" cy="3582668"/>
          </a:xfrm>
        </p:spPr>
        <p:txBody>
          <a:bodyPr anchor="b"/>
          <a:lstStyle>
            <a:lvl1pPr marL="0" indent="0">
              <a:buNone/>
              <a:defRPr sz="11637" b="1"/>
            </a:lvl1pPr>
            <a:lvl2pPr marL="2204743" indent="0">
              <a:buNone/>
              <a:defRPr sz="9628" b="1"/>
            </a:lvl2pPr>
            <a:lvl3pPr marL="4409486" indent="0">
              <a:buNone/>
              <a:defRPr sz="8707" b="1"/>
            </a:lvl3pPr>
            <a:lvl4pPr marL="6614228" indent="0">
              <a:buNone/>
              <a:defRPr sz="7702" b="1"/>
            </a:lvl4pPr>
            <a:lvl5pPr marL="8818971" indent="0">
              <a:buNone/>
              <a:defRPr sz="7702" b="1"/>
            </a:lvl5pPr>
            <a:lvl6pPr marL="11023714" indent="0">
              <a:buNone/>
              <a:defRPr sz="7702" b="1"/>
            </a:lvl6pPr>
            <a:lvl7pPr marL="13228457" indent="0">
              <a:buNone/>
              <a:defRPr sz="7702" b="1"/>
            </a:lvl7pPr>
            <a:lvl8pPr marL="15433199" indent="0">
              <a:buNone/>
              <a:defRPr sz="7702" b="1"/>
            </a:lvl8pPr>
            <a:lvl9pPr marL="17637942" indent="0">
              <a:buNone/>
              <a:defRPr sz="770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12179300"/>
            <a:ext cx="12120564" cy="22127213"/>
          </a:xfrm>
        </p:spPr>
        <p:txBody>
          <a:bodyPr/>
          <a:lstStyle>
            <a:lvl1pPr>
              <a:defRPr sz="11637"/>
            </a:lvl1pPr>
            <a:lvl2pPr>
              <a:defRPr sz="9628"/>
            </a:lvl2pPr>
            <a:lvl3pPr>
              <a:defRPr sz="8707"/>
            </a:lvl3pPr>
            <a:lvl4pPr>
              <a:defRPr sz="7702"/>
            </a:lvl4pPr>
            <a:lvl5pPr>
              <a:defRPr sz="7702"/>
            </a:lvl5pPr>
            <a:lvl6pPr>
              <a:defRPr sz="7702"/>
            </a:lvl6pPr>
            <a:lvl7pPr>
              <a:defRPr sz="7702"/>
            </a:lvl7pPr>
            <a:lvl8pPr>
              <a:defRPr sz="7702"/>
            </a:lvl8pPr>
            <a:lvl9pPr>
              <a:defRPr sz="770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935078" y="8596632"/>
            <a:ext cx="12125324" cy="3582668"/>
          </a:xfrm>
        </p:spPr>
        <p:txBody>
          <a:bodyPr anchor="b"/>
          <a:lstStyle>
            <a:lvl1pPr marL="0" indent="0">
              <a:buNone/>
              <a:defRPr sz="11637" b="1"/>
            </a:lvl1pPr>
            <a:lvl2pPr marL="2204743" indent="0">
              <a:buNone/>
              <a:defRPr sz="9628" b="1"/>
            </a:lvl2pPr>
            <a:lvl3pPr marL="4409486" indent="0">
              <a:buNone/>
              <a:defRPr sz="8707" b="1"/>
            </a:lvl3pPr>
            <a:lvl4pPr marL="6614228" indent="0">
              <a:buNone/>
              <a:defRPr sz="7702" b="1"/>
            </a:lvl4pPr>
            <a:lvl5pPr marL="8818971" indent="0">
              <a:buNone/>
              <a:defRPr sz="7702" b="1"/>
            </a:lvl5pPr>
            <a:lvl6pPr marL="11023714" indent="0">
              <a:buNone/>
              <a:defRPr sz="7702" b="1"/>
            </a:lvl6pPr>
            <a:lvl7pPr marL="13228457" indent="0">
              <a:buNone/>
              <a:defRPr sz="7702" b="1"/>
            </a:lvl7pPr>
            <a:lvl8pPr marL="15433199" indent="0">
              <a:buNone/>
              <a:defRPr sz="7702" b="1"/>
            </a:lvl8pPr>
            <a:lvl9pPr marL="17637942" indent="0">
              <a:buNone/>
              <a:defRPr sz="770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935078" y="12179300"/>
            <a:ext cx="12125324" cy="22127213"/>
          </a:xfrm>
        </p:spPr>
        <p:txBody>
          <a:bodyPr/>
          <a:lstStyle>
            <a:lvl1pPr>
              <a:defRPr sz="11637"/>
            </a:lvl1pPr>
            <a:lvl2pPr>
              <a:defRPr sz="9628"/>
            </a:lvl2pPr>
            <a:lvl3pPr>
              <a:defRPr sz="8707"/>
            </a:lvl3pPr>
            <a:lvl4pPr>
              <a:defRPr sz="7702"/>
            </a:lvl4pPr>
            <a:lvl5pPr>
              <a:defRPr sz="7702"/>
            </a:lvl5pPr>
            <a:lvl6pPr>
              <a:defRPr sz="7702"/>
            </a:lvl6pPr>
            <a:lvl7pPr>
              <a:defRPr sz="7702"/>
            </a:lvl7pPr>
            <a:lvl8pPr>
              <a:defRPr sz="7702"/>
            </a:lvl8pPr>
            <a:lvl9pPr>
              <a:defRPr sz="770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155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6979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54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3" y="1529080"/>
            <a:ext cx="9024939" cy="6507480"/>
          </a:xfrm>
        </p:spPr>
        <p:txBody>
          <a:bodyPr anchor="b"/>
          <a:lstStyle>
            <a:lvl1pPr algn="l">
              <a:defRPr sz="9628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5150" y="1529082"/>
            <a:ext cx="15335250" cy="32777434"/>
          </a:xfrm>
        </p:spPr>
        <p:txBody>
          <a:bodyPr/>
          <a:lstStyle>
            <a:lvl1pPr>
              <a:defRPr sz="15488"/>
            </a:lvl1pPr>
            <a:lvl2pPr>
              <a:defRPr sz="13479"/>
            </a:lvl2pPr>
            <a:lvl3pPr>
              <a:defRPr sz="11637"/>
            </a:lvl3pPr>
            <a:lvl4pPr>
              <a:defRPr sz="9628"/>
            </a:lvl4pPr>
            <a:lvl5pPr>
              <a:defRPr sz="9628"/>
            </a:lvl5pPr>
            <a:lvl6pPr>
              <a:defRPr sz="9628"/>
            </a:lvl6pPr>
            <a:lvl7pPr>
              <a:defRPr sz="9628"/>
            </a:lvl7pPr>
            <a:lvl8pPr>
              <a:defRPr sz="9628"/>
            </a:lvl8pPr>
            <a:lvl9pPr>
              <a:defRPr sz="962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3" y="8036564"/>
            <a:ext cx="9024939" cy="26269953"/>
          </a:xfrm>
        </p:spPr>
        <p:txBody>
          <a:bodyPr/>
          <a:lstStyle>
            <a:lvl1pPr marL="0" indent="0">
              <a:buNone/>
              <a:defRPr sz="6781"/>
            </a:lvl1pPr>
            <a:lvl2pPr marL="2204743" indent="0">
              <a:buNone/>
              <a:defRPr sz="5777"/>
            </a:lvl2pPr>
            <a:lvl3pPr marL="4409486" indent="0">
              <a:buNone/>
              <a:defRPr sz="4856"/>
            </a:lvl3pPr>
            <a:lvl4pPr marL="6614228" indent="0">
              <a:buNone/>
              <a:defRPr sz="4353"/>
            </a:lvl4pPr>
            <a:lvl5pPr marL="8818971" indent="0">
              <a:buNone/>
              <a:defRPr sz="4353"/>
            </a:lvl5pPr>
            <a:lvl6pPr marL="11023714" indent="0">
              <a:buNone/>
              <a:defRPr sz="4353"/>
            </a:lvl6pPr>
            <a:lvl7pPr marL="13228457" indent="0">
              <a:buNone/>
              <a:defRPr sz="4353"/>
            </a:lvl7pPr>
            <a:lvl8pPr marL="15433199" indent="0">
              <a:buNone/>
              <a:defRPr sz="4353"/>
            </a:lvl8pPr>
            <a:lvl9pPr marL="17637942" indent="0">
              <a:buNone/>
              <a:defRPr sz="435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367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865" y="26883361"/>
            <a:ext cx="16459200" cy="3173732"/>
          </a:xfrm>
        </p:spPr>
        <p:txBody>
          <a:bodyPr anchor="b"/>
          <a:lstStyle>
            <a:lvl1pPr algn="l">
              <a:defRPr sz="9628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6865" y="3431541"/>
            <a:ext cx="16459200" cy="23042880"/>
          </a:xfrm>
        </p:spPr>
        <p:txBody>
          <a:bodyPr/>
          <a:lstStyle>
            <a:lvl1pPr marL="0" indent="0">
              <a:buNone/>
              <a:defRPr sz="15488"/>
            </a:lvl1pPr>
            <a:lvl2pPr marL="2204743" indent="0">
              <a:buNone/>
              <a:defRPr sz="13479"/>
            </a:lvl2pPr>
            <a:lvl3pPr marL="4409486" indent="0">
              <a:buNone/>
              <a:defRPr sz="11637"/>
            </a:lvl3pPr>
            <a:lvl4pPr marL="6614228" indent="0">
              <a:buNone/>
              <a:defRPr sz="9628"/>
            </a:lvl4pPr>
            <a:lvl5pPr marL="8818971" indent="0">
              <a:buNone/>
              <a:defRPr sz="9628"/>
            </a:lvl5pPr>
            <a:lvl6pPr marL="11023714" indent="0">
              <a:buNone/>
              <a:defRPr sz="9628"/>
            </a:lvl6pPr>
            <a:lvl7pPr marL="13228457" indent="0">
              <a:buNone/>
              <a:defRPr sz="9628"/>
            </a:lvl7pPr>
            <a:lvl8pPr marL="15433199" indent="0">
              <a:buNone/>
              <a:defRPr sz="9628"/>
            </a:lvl8pPr>
            <a:lvl9pPr marL="17637942" indent="0">
              <a:buNone/>
              <a:defRPr sz="9628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76865" y="30057094"/>
            <a:ext cx="16459200" cy="4507227"/>
          </a:xfrm>
        </p:spPr>
        <p:txBody>
          <a:bodyPr/>
          <a:lstStyle>
            <a:lvl1pPr marL="0" indent="0">
              <a:buNone/>
              <a:defRPr sz="6781"/>
            </a:lvl1pPr>
            <a:lvl2pPr marL="2204743" indent="0">
              <a:buNone/>
              <a:defRPr sz="5777"/>
            </a:lvl2pPr>
            <a:lvl3pPr marL="4409486" indent="0">
              <a:buNone/>
              <a:defRPr sz="4856"/>
            </a:lvl3pPr>
            <a:lvl4pPr marL="6614228" indent="0">
              <a:buNone/>
              <a:defRPr sz="4353"/>
            </a:lvl4pPr>
            <a:lvl5pPr marL="8818971" indent="0">
              <a:buNone/>
              <a:defRPr sz="4353"/>
            </a:lvl5pPr>
            <a:lvl6pPr marL="11023714" indent="0">
              <a:buNone/>
              <a:defRPr sz="4353"/>
            </a:lvl6pPr>
            <a:lvl7pPr marL="13228457" indent="0">
              <a:buNone/>
              <a:defRPr sz="4353"/>
            </a:lvl7pPr>
            <a:lvl8pPr marL="15433199" indent="0">
              <a:buNone/>
              <a:defRPr sz="4353"/>
            </a:lvl8pPr>
            <a:lvl9pPr marL="17637942" indent="0">
              <a:buNone/>
              <a:defRPr sz="435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351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841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375826" y="11485884"/>
            <a:ext cx="34561464" cy="2446705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1917" y="11485884"/>
            <a:ext cx="103236711" cy="2446705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090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537973"/>
            <a:ext cx="24688800" cy="6400800"/>
          </a:xfrm>
          <a:prstGeom prst="rect">
            <a:avLst/>
          </a:prstGeom>
        </p:spPr>
        <p:txBody>
          <a:bodyPr vert="horz" lIns="526694" tIns="263347" rIns="526694" bIns="263347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8961124"/>
            <a:ext cx="24688800" cy="25345393"/>
          </a:xfrm>
          <a:prstGeom prst="rect">
            <a:avLst/>
          </a:prstGeom>
        </p:spPr>
        <p:txBody>
          <a:bodyPr vert="horz" lIns="526694" tIns="263347" rIns="526694" bIns="26334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71600" y="35595563"/>
            <a:ext cx="6400800" cy="2044700"/>
          </a:xfrm>
          <a:prstGeom prst="rect">
            <a:avLst/>
          </a:prstGeom>
        </p:spPr>
        <p:txBody>
          <a:bodyPr vert="horz" lIns="526694" tIns="263347" rIns="526694" bIns="263347" rtlCol="0" anchor="ctr"/>
          <a:lstStyle>
            <a:lvl1pPr algn="l">
              <a:defRPr sz="57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FD0FE-504D-40E4-8D23-6E4086D1BD80}" type="datetimeFigureOut">
              <a:rPr lang="en-CA" smtClean="0"/>
              <a:pPr/>
              <a:t>2024-08-30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72600" y="35595563"/>
            <a:ext cx="8686800" cy="2044700"/>
          </a:xfrm>
          <a:prstGeom prst="rect">
            <a:avLst/>
          </a:prstGeom>
        </p:spPr>
        <p:txBody>
          <a:bodyPr vert="horz" lIns="526694" tIns="263347" rIns="526694" bIns="263347" rtlCol="0" anchor="ctr"/>
          <a:lstStyle>
            <a:lvl1pPr algn="ctr">
              <a:defRPr sz="57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59600" y="35595563"/>
            <a:ext cx="6400800" cy="2044700"/>
          </a:xfrm>
          <a:prstGeom prst="rect">
            <a:avLst/>
          </a:prstGeom>
        </p:spPr>
        <p:txBody>
          <a:bodyPr vert="horz" lIns="526694" tIns="263347" rIns="526694" bIns="263347" rtlCol="0" anchor="ctr"/>
          <a:lstStyle>
            <a:lvl1pPr algn="r">
              <a:defRPr sz="57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6F2E5-F2D2-42F5-9F30-48017EB7C6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988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09486" rtl="0" eaLnBrk="1" latinLnBrk="0" hangingPunct="1">
        <a:spcBef>
          <a:spcPct val="0"/>
        </a:spcBef>
        <a:buNone/>
        <a:defRPr sz="212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53557" indent="-1653557" algn="l" defTabSz="4409486" rtl="0" eaLnBrk="1" latinLnBrk="0" hangingPunct="1">
        <a:spcBef>
          <a:spcPct val="20000"/>
        </a:spcBef>
        <a:buFont typeface="Arial" pitchFamily="34" charset="0"/>
        <a:buChar char="•"/>
        <a:defRPr sz="15488" kern="1200">
          <a:solidFill>
            <a:schemeClr val="tx1"/>
          </a:solidFill>
          <a:latin typeface="+mn-lt"/>
          <a:ea typeface="+mn-ea"/>
          <a:cs typeface="+mn-cs"/>
        </a:defRPr>
      </a:lvl1pPr>
      <a:lvl2pPr marL="3582707" indent="-1377964" algn="l" defTabSz="4409486" rtl="0" eaLnBrk="1" latinLnBrk="0" hangingPunct="1">
        <a:spcBef>
          <a:spcPct val="20000"/>
        </a:spcBef>
        <a:buFont typeface="Arial" pitchFamily="34" charset="0"/>
        <a:buChar char="–"/>
        <a:defRPr sz="13479" kern="1200">
          <a:solidFill>
            <a:schemeClr val="tx1"/>
          </a:solidFill>
          <a:latin typeface="+mn-lt"/>
          <a:ea typeface="+mn-ea"/>
          <a:cs typeface="+mn-cs"/>
        </a:defRPr>
      </a:lvl2pPr>
      <a:lvl3pPr marL="5511857" indent="-1102371" algn="l" defTabSz="4409486" rtl="0" eaLnBrk="1" latinLnBrk="0" hangingPunct="1">
        <a:spcBef>
          <a:spcPct val="20000"/>
        </a:spcBef>
        <a:buFont typeface="Arial" pitchFamily="34" charset="0"/>
        <a:buChar char="•"/>
        <a:defRPr sz="11637" kern="1200">
          <a:solidFill>
            <a:schemeClr val="tx1"/>
          </a:solidFill>
          <a:latin typeface="+mn-lt"/>
          <a:ea typeface="+mn-ea"/>
          <a:cs typeface="+mn-cs"/>
        </a:defRPr>
      </a:lvl3pPr>
      <a:lvl4pPr marL="7716600" indent="-1102371" algn="l" defTabSz="4409486" rtl="0" eaLnBrk="1" latinLnBrk="0" hangingPunct="1">
        <a:spcBef>
          <a:spcPct val="20000"/>
        </a:spcBef>
        <a:buFont typeface="Arial" pitchFamily="34" charset="0"/>
        <a:buChar char="–"/>
        <a:defRPr sz="9628" kern="1200">
          <a:solidFill>
            <a:schemeClr val="tx1"/>
          </a:solidFill>
          <a:latin typeface="+mn-lt"/>
          <a:ea typeface="+mn-ea"/>
          <a:cs typeface="+mn-cs"/>
        </a:defRPr>
      </a:lvl4pPr>
      <a:lvl5pPr marL="9921342" indent="-1102371" algn="l" defTabSz="4409486" rtl="0" eaLnBrk="1" latinLnBrk="0" hangingPunct="1">
        <a:spcBef>
          <a:spcPct val="20000"/>
        </a:spcBef>
        <a:buFont typeface="Arial" pitchFamily="34" charset="0"/>
        <a:buChar char="»"/>
        <a:defRPr sz="9628" kern="1200">
          <a:solidFill>
            <a:schemeClr val="tx1"/>
          </a:solidFill>
          <a:latin typeface="+mn-lt"/>
          <a:ea typeface="+mn-ea"/>
          <a:cs typeface="+mn-cs"/>
        </a:defRPr>
      </a:lvl5pPr>
      <a:lvl6pPr marL="12126085" indent="-1102371" algn="l" defTabSz="4409486" rtl="0" eaLnBrk="1" latinLnBrk="0" hangingPunct="1">
        <a:spcBef>
          <a:spcPct val="20000"/>
        </a:spcBef>
        <a:buFont typeface="Arial" pitchFamily="34" charset="0"/>
        <a:buChar char="•"/>
        <a:defRPr sz="9628" kern="1200">
          <a:solidFill>
            <a:schemeClr val="tx1"/>
          </a:solidFill>
          <a:latin typeface="+mn-lt"/>
          <a:ea typeface="+mn-ea"/>
          <a:cs typeface="+mn-cs"/>
        </a:defRPr>
      </a:lvl6pPr>
      <a:lvl7pPr marL="14330828" indent="-1102371" algn="l" defTabSz="4409486" rtl="0" eaLnBrk="1" latinLnBrk="0" hangingPunct="1">
        <a:spcBef>
          <a:spcPct val="20000"/>
        </a:spcBef>
        <a:buFont typeface="Arial" pitchFamily="34" charset="0"/>
        <a:buChar char="•"/>
        <a:defRPr sz="9628" kern="1200">
          <a:solidFill>
            <a:schemeClr val="tx1"/>
          </a:solidFill>
          <a:latin typeface="+mn-lt"/>
          <a:ea typeface="+mn-ea"/>
          <a:cs typeface="+mn-cs"/>
        </a:defRPr>
      </a:lvl7pPr>
      <a:lvl8pPr marL="16535571" indent="-1102371" algn="l" defTabSz="4409486" rtl="0" eaLnBrk="1" latinLnBrk="0" hangingPunct="1">
        <a:spcBef>
          <a:spcPct val="20000"/>
        </a:spcBef>
        <a:buFont typeface="Arial" pitchFamily="34" charset="0"/>
        <a:buChar char="•"/>
        <a:defRPr sz="9628" kern="1200">
          <a:solidFill>
            <a:schemeClr val="tx1"/>
          </a:solidFill>
          <a:latin typeface="+mn-lt"/>
          <a:ea typeface="+mn-ea"/>
          <a:cs typeface="+mn-cs"/>
        </a:defRPr>
      </a:lvl8pPr>
      <a:lvl9pPr marL="18740313" indent="-1102371" algn="l" defTabSz="4409486" rtl="0" eaLnBrk="1" latinLnBrk="0" hangingPunct="1">
        <a:spcBef>
          <a:spcPct val="20000"/>
        </a:spcBef>
        <a:buFont typeface="Arial" pitchFamily="34" charset="0"/>
        <a:buChar char="•"/>
        <a:defRPr sz="96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1pPr>
      <a:lvl2pPr marL="2204743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2pPr>
      <a:lvl3pPr marL="4409486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3pPr>
      <a:lvl4pPr marL="6614228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4pPr>
      <a:lvl5pPr marL="8818971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5pPr>
      <a:lvl6pPr marL="11023714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6pPr>
      <a:lvl7pPr marL="13228457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7pPr>
      <a:lvl8pPr marL="15433199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8pPr>
      <a:lvl9pPr marL="17637942" algn="l" defTabSz="4409486" rtl="0" eaLnBrk="1" latinLnBrk="0" hangingPunct="1">
        <a:defRPr sz="8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3077" y="1362849"/>
            <a:ext cx="26947471" cy="52392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02" tIns="34451" rIns="68902" bIns="34451" rtlCol="0" anchor="ctr"/>
          <a:lstStyle/>
          <a:p>
            <a:pPr algn="ctr"/>
            <a:r>
              <a:rPr lang="en-CA" sz="8037" b="1" dirty="0">
                <a:solidFill>
                  <a:schemeClr val="tx1"/>
                </a:solidFill>
              </a:rPr>
              <a:t>TITLE</a:t>
            </a:r>
          </a:p>
          <a:p>
            <a:pPr algn="ctr"/>
            <a:r>
              <a:rPr lang="en-CA" sz="4521" dirty="0">
                <a:solidFill>
                  <a:schemeClr val="tx1"/>
                </a:solidFill>
              </a:rPr>
              <a:t>Authors</a:t>
            </a:r>
          </a:p>
          <a:p>
            <a:pPr algn="ctr"/>
            <a:r>
              <a:rPr lang="en-CA" sz="4521" dirty="0">
                <a:solidFill>
                  <a:schemeClr val="tx1"/>
                </a:solidFill>
              </a:rPr>
              <a:t>Affiliations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91651" y="7186811"/>
            <a:ext cx="8679536" cy="7493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02" tIns="34451" rIns="68902" bIns="34451" rtlCol="0" anchor="ctr"/>
          <a:lstStyle/>
          <a:p>
            <a:endParaRPr lang="en-CA" sz="2679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651" y="15017435"/>
            <a:ext cx="8679536" cy="152177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02" tIns="34451" rIns="68902" bIns="34451" rtlCol="0" anchor="ctr"/>
          <a:lstStyle/>
          <a:p>
            <a:pPr algn="ctr"/>
            <a:endParaRPr lang="en-CA" sz="4019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56861" y="7186811"/>
            <a:ext cx="17882344" cy="86997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02" tIns="34451" rIns="68902" bIns="34451" rtlCol="0" anchor="ctr"/>
          <a:lstStyle/>
          <a:p>
            <a:endParaRPr lang="en-CA" sz="4019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356861" y="16268441"/>
            <a:ext cx="17843685" cy="120978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02" tIns="34451" rIns="68902" bIns="34451" rtlCol="0" anchor="ctr"/>
          <a:lstStyle/>
          <a:p>
            <a:endParaRPr lang="en-CA" sz="4019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7835" y="30571917"/>
            <a:ext cx="8679536" cy="59495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02" tIns="34451" rIns="68902" bIns="34451" rtlCol="0" anchor="ctr"/>
          <a:lstStyle/>
          <a:p>
            <a:pPr algn="ctr"/>
            <a:endParaRPr lang="en-CA" sz="4019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371952" y="28817287"/>
            <a:ext cx="17813503" cy="46735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02" tIns="34451" rIns="68902" bIns="34451" rtlCol="0" anchor="ctr"/>
          <a:lstStyle/>
          <a:p>
            <a:pPr algn="ctr"/>
            <a:endParaRPr lang="en-CA" sz="4019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0441" y="7405813"/>
            <a:ext cx="2413931" cy="865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023" b="1" dirty="0"/>
              <a:t>Abstract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3793" y="15036159"/>
            <a:ext cx="3353931" cy="865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023" b="1" dirty="0"/>
              <a:t>Background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441" y="30571917"/>
            <a:ext cx="2985561" cy="865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023" b="1" dirty="0"/>
              <a:t>Objectives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1152" y="7405813"/>
            <a:ext cx="6381234" cy="865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023" b="1" dirty="0"/>
              <a:t>Materials and methods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1152" y="16470036"/>
            <a:ext cx="2102050" cy="865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023" b="1" dirty="0"/>
              <a:t>Results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56862" y="28774503"/>
            <a:ext cx="3357009" cy="865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023" b="1" dirty="0"/>
              <a:t>Conclusions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A45D8-41E0-1E1D-B1F0-9508AC9AB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714" y="1362849"/>
            <a:ext cx="7471209" cy="17300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47D346-4B32-3ADF-5D7B-88A15979F5C9}"/>
              </a:ext>
            </a:extLst>
          </p:cNvPr>
          <p:cNvSpPr/>
          <p:nvPr/>
        </p:nvSpPr>
        <p:spPr>
          <a:xfrm>
            <a:off x="9383294" y="33671927"/>
            <a:ext cx="17813503" cy="35570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02" tIns="34451" rIns="68902" bIns="34451" rtlCol="0" anchor="ctr"/>
          <a:lstStyle/>
          <a:p>
            <a:pPr algn="ctr"/>
            <a:endParaRPr lang="en-CA" sz="4019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7A093-2DB1-DE15-4701-EB294F7F38E7}"/>
              </a:ext>
            </a:extLst>
          </p:cNvPr>
          <p:cNvSpPr txBox="1"/>
          <p:nvPr/>
        </p:nvSpPr>
        <p:spPr>
          <a:xfrm>
            <a:off x="9645288" y="33829011"/>
            <a:ext cx="3936270" cy="7108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19" b="1" dirty="0"/>
              <a:t>Acknowledgment</a:t>
            </a:r>
          </a:p>
        </p:txBody>
      </p:sp>
    </p:spTree>
    <p:extLst>
      <p:ext uri="{BB962C8B-B14F-4D97-AF65-F5344CB8AC3E}">
        <p14:creationId xmlns:p14="http://schemas.microsoft.com/office/powerpoint/2010/main" val="2870076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1737</TotalTime>
  <Words>44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Carleton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Apollinaire Tsopmo</dc:creator>
  <cp:lastModifiedBy>Apollo T</cp:lastModifiedBy>
  <cp:revision>13</cp:revision>
  <dcterms:created xsi:type="dcterms:W3CDTF">2013-03-26T13:02:09Z</dcterms:created>
  <dcterms:modified xsi:type="dcterms:W3CDTF">2024-08-30T21:20:18Z</dcterms:modified>
</cp:coreProperties>
</file>